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1AEBF-957C-487B-A0EC-FA7FC7E1094E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F9AC9-DB1F-40A4-8BE9-0F477E845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192882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Тема урока</a:t>
            </a:r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500306"/>
            <a:ext cx="8072494" cy="313849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Поглощение и излучение </a:t>
            </a:r>
            <a:r>
              <a:rPr lang="ru-R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света </a:t>
            </a: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атомом</a:t>
            </a:r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2-й постулат Бора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www.studfiles.ru/html/2706/655/html_eHL7dx3Ncy.jwsL/htmlconvd-D3hUXc_html_265bda0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143116"/>
            <a:ext cx="707236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Поглощение и излучение света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www.studfiles.ru/html/2706/655/html_eHL7dx3Ncy.jwsL/htmlconvd-D3hUXc_html_m7247252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9210" y="1600200"/>
            <a:ext cx="794557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Поглощение и излучение света</a:t>
            </a:r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ello_html_m582df29d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00174"/>
            <a:ext cx="585791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Спектральные серии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атома водорода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ckto.narod.ru/fromPhizics/APhysics/5_1_2_pics/i1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71612"/>
            <a:ext cx="650085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20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Тема урока</vt:lpstr>
      <vt:lpstr>2-й постулат Бора</vt:lpstr>
      <vt:lpstr>Поглощение и излучение света</vt:lpstr>
      <vt:lpstr>Поглощение и излучение света</vt:lpstr>
      <vt:lpstr>Спектральные серии  атома водорода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</dc:title>
  <dc:creator>680</dc:creator>
  <cp:lastModifiedBy>User</cp:lastModifiedBy>
  <cp:revision>4</cp:revision>
  <dcterms:created xsi:type="dcterms:W3CDTF">2016-12-04T05:05:37Z</dcterms:created>
  <dcterms:modified xsi:type="dcterms:W3CDTF">2016-12-06T07:45:57Z</dcterms:modified>
</cp:coreProperties>
</file>